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F44"/>
    <a:srgbClr val="003399"/>
    <a:srgbClr val="1E2864"/>
    <a:srgbClr val="0000FF"/>
    <a:srgbClr val="281E64"/>
    <a:srgbClr val="0033CC"/>
    <a:srgbClr val="BA0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1" autoAdjust="0"/>
  </p:normalViewPr>
  <p:slideViewPr>
    <p:cSldViewPr>
      <p:cViewPr varScale="1">
        <p:scale>
          <a:sx n="97" d="100"/>
          <a:sy n="97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54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5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90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7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96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6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11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81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60C1-CD84-42DB-9D0C-2A978F88867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137B-C182-4AF8-8C89-D0BDD68646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6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y_C\Loga\AGC_COLOR_PANTONE RV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3585"/>
            <a:ext cx="2729036" cy="11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>
            <a:spLocks noChangeAspect="1"/>
          </p:cNvSpPr>
          <p:nvPr/>
        </p:nvSpPr>
        <p:spPr>
          <a:xfrm>
            <a:off x="1694479" y="2090626"/>
            <a:ext cx="574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Strategická aliance </a:t>
            </a:r>
          </a:p>
          <a:p>
            <a:pPr algn="ctr"/>
            <a:r>
              <a:rPr lang="cs-CZ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 července 2012</a:t>
            </a:r>
            <a:endParaRPr lang="cs-CZ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C118551\Desktop\Výstřiže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67" y="758475"/>
            <a:ext cx="3857365" cy="11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kumenty_C\Semináře a prezentace\2013\CKLOP\7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80" y="5120431"/>
            <a:ext cx="1808620" cy="18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kumenty_C\Semináře a prezentace\2013\CKLOP\7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4" y="5120431"/>
            <a:ext cx="2343542" cy="17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kumenty_C\Semináře a prezentace\2013\CKLOP\76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4590" y="16207805"/>
            <a:ext cx="20463459" cy="151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kumenty_C\Semináře a prezentace\2013\CKLOP\76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20430"/>
            <a:ext cx="1911514" cy="18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kumenty_C\Semináře a prezentace\2013\CKLOP\77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81" y="5120431"/>
            <a:ext cx="1209579" cy="21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Dokumenty_C\Semináře a prezentace\2013\CKLOP\76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62" y="5120431"/>
            <a:ext cx="2367599" cy="17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kumenty_C\Loga\UNLIMITED_AGC_PANTONE_2C cop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04" y="3573016"/>
            <a:ext cx="224632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589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</a:t>
            </a: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kály skel s protisluneční ochranou</a:t>
            </a:r>
            <a:endParaRPr lang="cs-CZ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0380" y="1556793"/>
            <a:ext cx="3754760" cy="720081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cs-CZ" i="1" dirty="0" smtClean="0">
                <a:solidFill>
                  <a:srgbClr val="003399"/>
                </a:solidFill>
              </a:rPr>
              <a:t>	</a:t>
            </a:r>
            <a:r>
              <a:rPr lang="cs-CZ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IPASOL</a:t>
            </a:r>
          </a:p>
          <a:p>
            <a:pPr marL="0" indent="0" algn="r">
              <a:buNone/>
            </a:pPr>
            <a:endParaRPr lang="cs-CZ" sz="5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1556793"/>
            <a:ext cx="345834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STOPRAY</a:t>
            </a:r>
          </a:p>
          <a:p>
            <a:pPr marL="0" indent="0">
              <a:buFont typeface="Arial" pitchFamily="34" charset="0"/>
              <a:buNone/>
            </a:pPr>
            <a:r>
              <a:rPr lang="cs-CZ" sz="15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dirty="0" smtClean="0"/>
              <a:t>		</a:t>
            </a:r>
            <a:endParaRPr lang="cs-CZ" dirty="0"/>
          </a:p>
        </p:txBody>
      </p:sp>
      <p:grpSp>
        <p:nvGrpSpPr>
          <p:cNvPr id="33" name="Group 6"/>
          <p:cNvGrpSpPr>
            <a:grpSpLocks noChangeAspect="1"/>
          </p:cNvGrpSpPr>
          <p:nvPr/>
        </p:nvGrpSpPr>
        <p:grpSpPr bwMode="auto">
          <a:xfrm>
            <a:off x="3583826" y="5644510"/>
            <a:ext cx="1787609" cy="968955"/>
            <a:chOff x="1750" y="3294"/>
            <a:chExt cx="1625" cy="884"/>
          </a:xfrm>
        </p:grpSpPr>
        <p:sp>
          <p:nvSpPr>
            <p:cNvPr id="3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50" y="3294"/>
              <a:ext cx="1625" cy="88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750" y="3294"/>
              <a:ext cx="1625" cy="884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2573" y="3529"/>
              <a:ext cx="240" cy="121"/>
            </a:xfrm>
            <a:custGeom>
              <a:avLst/>
              <a:gdLst>
                <a:gd name="T0" fmla="*/ 0 w 721"/>
                <a:gd name="T1" fmla="*/ 364 h 364"/>
                <a:gd name="T2" fmla="*/ 0 w 721"/>
                <a:gd name="T3" fmla="*/ 0 h 364"/>
                <a:gd name="T4" fmla="*/ 721 w 721"/>
                <a:gd name="T5" fmla="*/ 0 h 364"/>
                <a:gd name="T6" fmla="*/ 0 w 721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364">
                  <a:moveTo>
                    <a:pt x="0" y="364"/>
                  </a:moveTo>
                  <a:lnTo>
                    <a:pt x="0" y="0"/>
                  </a:lnTo>
                  <a:lnTo>
                    <a:pt x="721" y="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B90F44"/>
            </a:solidFill>
            <a:ln w="0">
              <a:solidFill>
                <a:srgbClr val="FF007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752" y="3311"/>
              <a:ext cx="555" cy="525"/>
            </a:xfrm>
            <a:custGeom>
              <a:avLst/>
              <a:gdLst>
                <a:gd name="T0" fmla="*/ 1665 w 1665"/>
                <a:gd name="T1" fmla="*/ 1574 h 1574"/>
                <a:gd name="T2" fmla="*/ 1127 w 1665"/>
                <a:gd name="T3" fmla="*/ 0 h 1574"/>
                <a:gd name="T4" fmla="*/ 538 w 1665"/>
                <a:gd name="T5" fmla="*/ 0 h 1574"/>
                <a:gd name="T6" fmla="*/ 0 w 1665"/>
                <a:gd name="T7" fmla="*/ 1574 h 1574"/>
                <a:gd name="T8" fmla="*/ 458 w 1665"/>
                <a:gd name="T9" fmla="*/ 1574 h 1574"/>
                <a:gd name="T10" fmla="*/ 570 w 1665"/>
                <a:gd name="T11" fmla="*/ 1244 h 1574"/>
                <a:gd name="T12" fmla="*/ 1089 w 1665"/>
                <a:gd name="T13" fmla="*/ 1244 h 1574"/>
                <a:gd name="T14" fmla="*/ 1198 w 1665"/>
                <a:gd name="T15" fmla="*/ 1574 h 1574"/>
                <a:gd name="T16" fmla="*/ 1665 w 1665"/>
                <a:gd name="T17" fmla="*/ 1574 h 1574"/>
                <a:gd name="T18" fmla="*/ 968 w 1665"/>
                <a:gd name="T19" fmla="*/ 880 h 1574"/>
                <a:gd name="T20" fmla="*/ 690 w 1665"/>
                <a:gd name="T21" fmla="*/ 880 h 1574"/>
                <a:gd name="T22" fmla="*/ 724 w 1665"/>
                <a:gd name="T23" fmla="*/ 781 h 1574"/>
                <a:gd name="T24" fmla="*/ 755 w 1665"/>
                <a:gd name="T25" fmla="*/ 686 h 1574"/>
                <a:gd name="T26" fmla="*/ 783 w 1665"/>
                <a:gd name="T27" fmla="*/ 593 h 1574"/>
                <a:gd name="T28" fmla="*/ 807 w 1665"/>
                <a:gd name="T29" fmla="*/ 503 h 1574"/>
                <a:gd name="T30" fmla="*/ 827 w 1665"/>
                <a:gd name="T31" fmla="*/ 410 h 1574"/>
                <a:gd name="T32" fmla="*/ 836 w 1665"/>
                <a:gd name="T33" fmla="*/ 410 h 1574"/>
                <a:gd name="T34" fmla="*/ 856 w 1665"/>
                <a:gd name="T35" fmla="*/ 503 h 1574"/>
                <a:gd name="T36" fmla="*/ 879 w 1665"/>
                <a:gd name="T37" fmla="*/ 595 h 1574"/>
                <a:gd name="T38" fmla="*/ 907 w 1665"/>
                <a:gd name="T39" fmla="*/ 688 h 1574"/>
                <a:gd name="T40" fmla="*/ 937 w 1665"/>
                <a:gd name="T41" fmla="*/ 782 h 1574"/>
                <a:gd name="T42" fmla="*/ 968 w 1665"/>
                <a:gd name="T43" fmla="*/ 88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5" h="1574">
                  <a:moveTo>
                    <a:pt x="1665" y="1574"/>
                  </a:moveTo>
                  <a:lnTo>
                    <a:pt x="1127" y="0"/>
                  </a:lnTo>
                  <a:lnTo>
                    <a:pt x="538" y="0"/>
                  </a:lnTo>
                  <a:lnTo>
                    <a:pt x="0" y="1574"/>
                  </a:lnTo>
                  <a:lnTo>
                    <a:pt x="458" y="1574"/>
                  </a:lnTo>
                  <a:lnTo>
                    <a:pt x="570" y="1244"/>
                  </a:lnTo>
                  <a:lnTo>
                    <a:pt x="1089" y="1244"/>
                  </a:lnTo>
                  <a:lnTo>
                    <a:pt x="1198" y="1574"/>
                  </a:lnTo>
                  <a:lnTo>
                    <a:pt x="1665" y="1574"/>
                  </a:lnTo>
                  <a:close/>
                  <a:moveTo>
                    <a:pt x="968" y="880"/>
                  </a:moveTo>
                  <a:lnTo>
                    <a:pt x="690" y="880"/>
                  </a:lnTo>
                  <a:lnTo>
                    <a:pt x="724" y="781"/>
                  </a:lnTo>
                  <a:lnTo>
                    <a:pt x="755" y="686"/>
                  </a:lnTo>
                  <a:lnTo>
                    <a:pt x="783" y="593"/>
                  </a:lnTo>
                  <a:lnTo>
                    <a:pt x="807" y="503"/>
                  </a:lnTo>
                  <a:lnTo>
                    <a:pt x="827" y="410"/>
                  </a:lnTo>
                  <a:lnTo>
                    <a:pt x="836" y="410"/>
                  </a:lnTo>
                  <a:lnTo>
                    <a:pt x="856" y="503"/>
                  </a:lnTo>
                  <a:lnTo>
                    <a:pt x="879" y="595"/>
                  </a:lnTo>
                  <a:lnTo>
                    <a:pt x="907" y="688"/>
                  </a:lnTo>
                  <a:lnTo>
                    <a:pt x="937" y="782"/>
                  </a:lnTo>
                  <a:lnTo>
                    <a:pt x="968" y="880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317" y="3296"/>
              <a:ext cx="496" cy="556"/>
            </a:xfrm>
            <a:custGeom>
              <a:avLst/>
              <a:gdLst>
                <a:gd name="T0" fmla="*/ 763 w 1488"/>
                <a:gd name="T1" fmla="*/ 1663 h 1667"/>
                <a:gd name="T2" fmla="*/ 591 w 1488"/>
                <a:gd name="T3" fmla="*/ 1636 h 1667"/>
                <a:gd name="T4" fmla="*/ 439 w 1488"/>
                <a:gd name="T5" fmla="*/ 1584 h 1667"/>
                <a:gd name="T6" fmla="*/ 309 w 1488"/>
                <a:gd name="T7" fmla="*/ 1509 h 1667"/>
                <a:gd name="T8" fmla="*/ 200 w 1488"/>
                <a:gd name="T9" fmla="*/ 1412 h 1667"/>
                <a:gd name="T10" fmla="*/ 114 w 1488"/>
                <a:gd name="T11" fmla="*/ 1293 h 1667"/>
                <a:gd name="T12" fmla="*/ 51 w 1488"/>
                <a:gd name="T13" fmla="*/ 1156 h 1667"/>
                <a:gd name="T14" fmla="*/ 12 w 1488"/>
                <a:gd name="T15" fmla="*/ 1000 h 1667"/>
                <a:gd name="T16" fmla="*/ 0 w 1488"/>
                <a:gd name="T17" fmla="*/ 828 h 1667"/>
                <a:gd name="T18" fmla="*/ 15 w 1488"/>
                <a:gd name="T19" fmla="*/ 653 h 1667"/>
                <a:gd name="T20" fmla="*/ 58 w 1488"/>
                <a:gd name="T21" fmla="*/ 493 h 1667"/>
                <a:gd name="T22" fmla="*/ 127 w 1488"/>
                <a:gd name="T23" fmla="*/ 351 h 1667"/>
                <a:gd name="T24" fmla="*/ 222 w 1488"/>
                <a:gd name="T25" fmla="*/ 232 h 1667"/>
                <a:gd name="T26" fmla="*/ 337 w 1488"/>
                <a:gd name="T27" fmla="*/ 133 h 1667"/>
                <a:gd name="T28" fmla="*/ 475 w 1488"/>
                <a:gd name="T29" fmla="*/ 60 h 1667"/>
                <a:gd name="T30" fmla="*/ 630 w 1488"/>
                <a:gd name="T31" fmla="*/ 15 h 1667"/>
                <a:gd name="T32" fmla="*/ 801 w 1488"/>
                <a:gd name="T33" fmla="*/ 0 h 1667"/>
                <a:gd name="T34" fmla="*/ 968 w 1488"/>
                <a:gd name="T35" fmla="*/ 10 h 1667"/>
                <a:gd name="T36" fmla="*/ 1117 w 1488"/>
                <a:gd name="T37" fmla="*/ 43 h 1667"/>
                <a:gd name="T38" fmla="*/ 1248 w 1488"/>
                <a:gd name="T39" fmla="*/ 96 h 1667"/>
                <a:gd name="T40" fmla="*/ 1354 w 1488"/>
                <a:gd name="T41" fmla="*/ 167 h 1667"/>
                <a:gd name="T42" fmla="*/ 1435 w 1488"/>
                <a:gd name="T43" fmla="*/ 257 h 1667"/>
                <a:gd name="T44" fmla="*/ 1184 w 1488"/>
                <a:gd name="T45" fmla="*/ 557 h 1667"/>
                <a:gd name="T46" fmla="*/ 1123 w 1488"/>
                <a:gd name="T47" fmla="*/ 475 h 1667"/>
                <a:gd name="T48" fmla="*/ 1047 w 1488"/>
                <a:gd name="T49" fmla="*/ 416 h 1667"/>
                <a:gd name="T50" fmla="*/ 956 w 1488"/>
                <a:gd name="T51" fmla="*/ 379 h 1667"/>
                <a:gd name="T52" fmla="*/ 853 w 1488"/>
                <a:gd name="T53" fmla="*/ 368 h 1667"/>
                <a:gd name="T54" fmla="*/ 748 w 1488"/>
                <a:gd name="T55" fmla="*/ 381 h 1667"/>
                <a:gd name="T56" fmla="*/ 656 w 1488"/>
                <a:gd name="T57" fmla="*/ 421 h 1667"/>
                <a:gd name="T58" fmla="*/ 583 w 1488"/>
                <a:gd name="T59" fmla="*/ 487 h 1667"/>
                <a:gd name="T60" fmla="*/ 526 w 1488"/>
                <a:gd name="T61" fmla="*/ 579 h 1667"/>
                <a:gd name="T62" fmla="*/ 492 w 1488"/>
                <a:gd name="T63" fmla="*/ 692 h 1667"/>
                <a:gd name="T64" fmla="*/ 479 w 1488"/>
                <a:gd name="T65" fmla="*/ 828 h 1667"/>
                <a:gd name="T66" fmla="*/ 492 w 1488"/>
                <a:gd name="T67" fmla="*/ 967 h 1667"/>
                <a:gd name="T68" fmla="*/ 529 w 1488"/>
                <a:gd name="T69" fmla="*/ 1085 h 1667"/>
                <a:gd name="T70" fmla="*/ 587 w 1488"/>
                <a:gd name="T71" fmla="*/ 1180 h 1667"/>
                <a:gd name="T72" fmla="*/ 662 w 1488"/>
                <a:gd name="T73" fmla="*/ 1251 h 1667"/>
                <a:gd name="T74" fmla="*/ 754 w 1488"/>
                <a:gd name="T75" fmla="*/ 1293 h 1667"/>
                <a:gd name="T76" fmla="*/ 856 w 1488"/>
                <a:gd name="T77" fmla="*/ 1310 h 1667"/>
                <a:gd name="T78" fmla="*/ 951 w 1488"/>
                <a:gd name="T79" fmla="*/ 1301 h 1667"/>
                <a:gd name="T80" fmla="*/ 1023 w 1488"/>
                <a:gd name="T81" fmla="*/ 1279 h 1667"/>
                <a:gd name="T82" fmla="*/ 1075 w 1488"/>
                <a:gd name="T83" fmla="*/ 1248 h 1667"/>
                <a:gd name="T84" fmla="*/ 1092 w 1488"/>
                <a:gd name="T85" fmla="*/ 1062 h 1667"/>
                <a:gd name="T86" fmla="*/ 1488 w 1488"/>
                <a:gd name="T87" fmla="*/ 698 h 1667"/>
                <a:gd name="T88" fmla="*/ 1451 w 1488"/>
                <a:gd name="T89" fmla="*/ 1454 h 1667"/>
                <a:gd name="T90" fmla="*/ 1360 w 1488"/>
                <a:gd name="T91" fmla="*/ 1534 h 1667"/>
                <a:gd name="T92" fmla="*/ 1245 w 1488"/>
                <a:gd name="T93" fmla="*/ 1596 h 1667"/>
                <a:gd name="T94" fmla="*/ 1106 w 1488"/>
                <a:gd name="T95" fmla="*/ 1640 h 1667"/>
                <a:gd name="T96" fmla="*/ 945 w 1488"/>
                <a:gd name="T97" fmla="*/ 1664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8" h="1667">
                  <a:moveTo>
                    <a:pt x="856" y="1667"/>
                  </a:moveTo>
                  <a:lnTo>
                    <a:pt x="763" y="1663"/>
                  </a:lnTo>
                  <a:lnTo>
                    <a:pt x="676" y="1652"/>
                  </a:lnTo>
                  <a:lnTo>
                    <a:pt x="591" y="1636"/>
                  </a:lnTo>
                  <a:lnTo>
                    <a:pt x="513" y="1614"/>
                  </a:lnTo>
                  <a:lnTo>
                    <a:pt x="439" y="1584"/>
                  </a:lnTo>
                  <a:lnTo>
                    <a:pt x="371" y="1549"/>
                  </a:lnTo>
                  <a:lnTo>
                    <a:pt x="309" y="1509"/>
                  </a:lnTo>
                  <a:lnTo>
                    <a:pt x="252" y="1463"/>
                  </a:lnTo>
                  <a:lnTo>
                    <a:pt x="200" y="1412"/>
                  </a:lnTo>
                  <a:lnTo>
                    <a:pt x="154" y="1354"/>
                  </a:lnTo>
                  <a:lnTo>
                    <a:pt x="114" y="1293"/>
                  </a:lnTo>
                  <a:lnTo>
                    <a:pt x="80" y="1227"/>
                  </a:lnTo>
                  <a:lnTo>
                    <a:pt x="51" y="1156"/>
                  </a:lnTo>
                  <a:lnTo>
                    <a:pt x="28" y="1079"/>
                  </a:lnTo>
                  <a:lnTo>
                    <a:pt x="12" y="1000"/>
                  </a:lnTo>
                  <a:lnTo>
                    <a:pt x="3" y="917"/>
                  </a:lnTo>
                  <a:lnTo>
                    <a:pt x="0" y="828"/>
                  </a:lnTo>
                  <a:lnTo>
                    <a:pt x="3" y="740"/>
                  </a:lnTo>
                  <a:lnTo>
                    <a:pt x="15" y="653"/>
                  </a:lnTo>
                  <a:lnTo>
                    <a:pt x="33" y="571"/>
                  </a:lnTo>
                  <a:lnTo>
                    <a:pt x="58" y="493"/>
                  </a:lnTo>
                  <a:lnTo>
                    <a:pt x="89" y="421"/>
                  </a:lnTo>
                  <a:lnTo>
                    <a:pt x="127" y="351"/>
                  </a:lnTo>
                  <a:lnTo>
                    <a:pt x="172" y="289"/>
                  </a:lnTo>
                  <a:lnTo>
                    <a:pt x="222" y="232"/>
                  </a:lnTo>
                  <a:lnTo>
                    <a:pt x="277" y="179"/>
                  </a:lnTo>
                  <a:lnTo>
                    <a:pt x="337" y="133"/>
                  </a:lnTo>
                  <a:lnTo>
                    <a:pt x="404" y="93"/>
                  </a:lnTo>
                  <a:lnTo>
                    <a:pt x="475" y="60"/>
                  </a:lnTo>
                  <a:lnTo>
                    <a:pt x="550" y="34"/>
                  </a:lnTo>
                  <a:lnTo>
                    <a:pt x="630" y="15"/>
                  </a:lnTo>
                  <a:lnTo>
                    <a:pt x="713" y="4"/>
                  </a:lnTo>
                  <a:lnTo>
                    <a:pt x="801" y="0"/>
                  </a:lnTo>
                  <a:lnTo>
                    <a:pt x="887" y="3"/>
                  </a:lnTo>
                  <a:lnTo>
                    <a:pt x="968" y="10"/>
                  </a:lnTo>
                  <a:lnTo>
                    <a:pt x="1045" y="25"/>
                  </a:lnTo>
                  <a:lnTo>
                    <a:pt x="1117" y="43"/>
                  </a:lnTo>
                  <a:lnTo>
                    <a:pt x="1185" y="66"/>
                  </a:lnTo>
                  <a:lnTo>
                    <a:pt x="1248" y="96"/>
                  </a:lnTo>
                  <a:lnTo>
                    <a:pt x="1304" y="130"/>
                  </a:lnTo>
                  <a:lnTo>
                    <a:pt x="1354" y="167"/>
                  </a:lnTo>
                  <a:lnTo>
                    <a:pt x="1398" y="210"/>
                  </a:lnTo>
                  <a:lnTo>
                    <a:pt x="1435" y="257"/>
                  </a:lnTo>
                  <a:lnTo>
                    <a:pt x="1465" y="309"/>
                  </a:lnTo>
                  <a:lnTo>
                    <a:pt x="1184" y="557"/>
                  </a:lnTo>
                  <a:lnTo>
                    <a:pt x="1156" y="514"/>
                  </a:lnTo>
                  <a:lnTo>
                    <a:pt x="1123" y="475"/>
                  </a:lnTo>
                  <a:lnTo>
                    <a:pt x="1086" y="443"/>
                  </a:lnTo>
                  <a:lnTo>
                    <a:pt x="1047" y="416"/>
                  </a:lnTo>
                  <a:lnTo>
                    <a:pt x="1002" y="396"/>
                  </a:lnTo>
                  <a:lnTo>
                    <a:pt x="956" y="379"/>
                  </a:lnTo>
                  <a:lnTo>
                    <a:pt x="906" y="371"/>
                  </a:lnTo>
                  <a:lnTo>
                    <a:pt x="853" y="368"/>
                  </a:lnTo>
                  <a:lnTo>
                    <a:pt x="798" y="371"/>
                  </a:lnTo>
                  <a:lnTo>
                    <a:pt x="748" y="381"/>
                  </a:lnTo>
                  <a:lnTo>
                    <a:pt x="701" y="397"/>
                  </a:lnTo>
                  <a:lnTo>
                    <a:pt x="656" y="421"/>
                  </a:lnTo>
                  <a:lnTo>
                    <a:pt x="618" y="452"/>
                  </a:lnTo>
                  <a:lnTo>
                    <a:pt x="583" y="487"/>
                  </a:lnTo>
                  <a:lnTo>
                    <a:pt x="553" y="530"/>
                  </a:lnTo>
                  <a:lnTo>
                    <a:pt x="526" y="579"/>
                  </a:lnTo>
                  <a:lnTo>
                    <a:pt x="507" y="632"/>
                  </a:lnTo>
                  <a:lnTo>
                    <a:pt x="492" y="692"/>
                  </a:lnTo>
                  <a:lnTo>
                    <a:pt x="484" y="757"/>
                  </a:lnTo>
                  <a:lnTo>
                    <a:pt x="479" y="828"/>
                  </a:lnTo>
                  <a:lnTo>
                    <a:pt x="484" y="901"/>
                  </a:lnTo>
                  <a:lnTo>
                    <a:pt x="492" y="967"/>
                  </a:lnTo>
                  <a:lnTo>
                    <a:pt x="509" y="1029"/>
                  </a:lnTo>
                  <a:lnTo>
                    <a:pt x="529" y="1085"/>
                  </a:lnTo>
                  <a:lnTo>
                    <a:pt x="556" y="1135"/>
                  </a:lnTo>
                  <a:lnTo>
                    <a:pt x="587" y="1180"/>
                  </a:lnTo>
                  <a:lnTo>
                    <a:pt x="622" y="1218"/>
                  </a:lnTo>
                  <a:lnTo>
                    <a:pt x="662" y="1251"/>
                  </a:lnTo>
                  <a:lnTo>
                    <a:pt x="707" y="1276"/>
                  </a:lnTo>
                  <a:lnTo>
                    <a:pt x="754" y="1293"/>
                  </a:lnTo>
                  <a:lnTo>
                    <a:pt x="804" y="1305"/>
                  </a:lnTo>
                  <a:lnTo>
                    <a:pt x="856" y="1310"/>
                  </a:lnTo>
                  <a:lnTo>
                    <a:pt x="906" y="1307"/>
                  </a:lnTo>
                  <a:lnTo>
                    <a:pt x="951" y="1301"/>
                  </a:lnTo>
                  <a:lnTo>
                    <a:pt x="990" y="1292"/>
                  </a:lnTo>
                  <a:lnTo>
                    <a:pt x="1023" y="1279"/>
                  </a:lnTo>
                  <a:lnTo>
                    <a:pt x="1052" y="1264"/>
                  </a:lnTo>
                  <a:lnTo>
                    <a:pt x="1075" y="1248"/>
                  </a:lnTo>
                  <a:lnTo>
                    <a:pt x="1092" y="1228"/>
                  </a:lnTo>
                  <a:lnTo>
                    <a:pt x="1092" y="1062"/>
                  </a:lnTo>
                  <a:lnTo>
                    <a:pt x="767" y="1062"/>
                  </a:lnTo>
                  <a:lnTo>
                    <a:pt x="1488" y="698"/>
                  </a:lnTo>
                  <a:lnTo>
                    <a:pt x="1488" y="1409"/>
                  </a:lnTo>
                  <a:lnTo>
                    <a:pt x="1451" y="1454"/>
                  </a:lnTo>
                  <a:lnTo>
                    <a:pt x="1409" y="1496"/>
                  </a:lnTo>
                  <a:lnTo>
                    <a:pt x="1360" y="1534"/>
                  </a:lnTo>
                  <a:lnTo>
                    <a:pt x="1305" y="1567"/>
                  </a:lnTo>
                  <a:lnTo>
                    <a:pt x="1245" y="1596"/>
                  </a:lnTo>
                  <a:lnTo>
                    <a:pt x="1178" y="1621"/>
                  </a:lnTo>
                  <a:lnTo>
                    <a:pt x="1106" y="1640"/>
                  </a:lnTo>
                  <a:lnTo>
                    <a:pt x="1029" y="1655"/>
                  </a:lnTo>
                  <a:lnTo>
                    <a:pt x="945" y="1664"/>
                  </a:lnTo>
                  <a:lnTo>
                    <a:pt x="856" y="1667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2886" y="3296"/>
              <a:ext cx="488" cy="556"/>
            </a:xfrm>
            <a:custGeom>
              <a:avLst/>
              <a:gdLst>
                <a:gd name="T0" fmla="*/ 741 w 1463"/>
                <a:gd name="T1" fmla="*/ 1663 h 1667"/>
                <a:gd name="T2" fmla="*/ 582 w 1463"/>
                <a:gd name="T3" fmla="*/ 1636 h 1667"/>
                <a:gd name="T4" fmla="*/ 437 w 1463"/>
                <a:gd name="T5" fmla="*/ 1586 h 1667"/>
                <a:gd name="T6" fmla="*/ 311 w 1463"/>
                <a:gd name="T7" fmla="*/ 1510 h 1667"/>
                <a:gd name="T8" fmla="*/ 204 w 1463"/>
                <a:gd name="T9" fmla="*/ 1413 h 1667"/>
                <a:gd name="T10" fmla="*/ 116 w 1463"/>
                <a:gd name="T11" fmla="*/ 1295 h 1667"/>
                <a:gd name="T12" fmla="*/ 53 w 1463"/>
                <a:gd name="T13" fmla="*/ 1158 h 1667"/>
                <a:gd name="T14" fmla="*/ 13 w 1463"/>
                <a:gd name="T15" fmla="*/ 1001 h 1667"/>
                <a:gd name="T16" fmla="*/ 0 w 1463"/>
                <a:gd name="T17" fmla="*/ 828 h 1667"/>
                <a:gd name="T18" fmla="*/ 13 w 1463"/>
                <a:gd name="T19" fmla="*/ 658 h 1667"/>
                <a:gd name="T20" fmla="*/ 53 w 1463"/>
                <a:gd name="T21" fmla="*/ 505 h 1667"/>
                <a:gd name="T22" fmla="*/ 116 w 1463"/>
                <a:gd name="T23" fmla="*/ 369 h 1667"/>
                <a:gd name="T24" fmla="*/ 204 w 1463"/>
                <a:gd name="T25" fmla="*/ 251 h 1667"/>
                <a:gd name="T26" fmla="*/ 311 w 1463"/>
                <a:gd name="T27" fmla="*/ 155 h 1667"/>
                <a:gd name="T28" fmla="*/ 437 w 1463"/>
                <a:gd name="T29" fmla="*/ 80 h 1667"/>
                <a:gd name="T30" fmla="*/ 582 w 1463"/>
                <a:gd name="T31" fmla="*/ 29 h 1667"/>
                <a:gd name="T32" fmla="*/ 741 w 1463"/>
                <a:gd name="T33" fmla="*/ 3 h 1667"/>
                <a:gd name="T34" fmla="*/ 907 w 1463"/>
                <a:gd name="T35" fmla="*/ 3 h 1667"/>
                <a:gd name="T36" fmla="*/ 1059 w 1463"/>
                <a:gd name="T37" fmla="*/ 28 h 1667"/>
                <a:gd name="T38" fmla="*/ 1194 w 1463"/>
                <a:gd name="T39" fmla="*/ 75 h 1667"/>
                <a:gd name="T40" fmla="*/ 1307 w 1463"/>
                <a:gd name="T41" fmla="*/ 142 h 1667"/>
                <a:gd name="T42" fmla="*/ 1396 w 1463"/>
                <a:gd name="T43" fmla="*/ 223 h 1667"/>
                <a:gd name="T44" fmla="*/ 1455 w 1463"/>
                <a:gd name="T45" fmla="*/ 316 h 1667"/>
                <a:gd name="T46" fmla="*/ 1149 w 1463"/>
                <a:gd name="T47" fmla="*/ 530 h 1667"/>
                <a:gd name="T48" fmla="*/ 1087 w 1463"/>
                <a:gd name="T49" fmla="*/ 468 h 1667"/>
                <a:gd name="T50" fmla="*/ 1006 w 1463"/>
                <a:gd name="T51" fmla="*/ 419 h 1667"/>
                <a:gd name="T52" fmla="*/ 914 w 1463"/>
                <a:gd name="T53" fmla="*/ 391 h 1667"/>
                <a:gd name="T54" fmla="*/ 823 w 1463"/>
                <a:gd name="T55" fmla="*/ 390 h 1667"/>
                <a:gd name="T56" fmla="*/ 734 w 1463"/>
                <a:gd name="T57" fmla="*/ 412 h 1667"/>
                <a:gd name="T58" fmla="*/ 657 w 1463"/>
                <a:gd name="T59" fmla="*/ 453 h 1667"/>
                <a:gd name="T60" fmla="*/ 592 w 1463"/>
                <a:gd name="T61" fmla="*/ 517 h 1667"/>
                <a:gd name="T62" fmla="*/ 543 w 1463"/>
                <a:gd name="T63" fmla="*/ 601 h 1667"/>
                <a:gd name="T64" fmla="*/ 511 w 1463"/>
                <a:gd name="T65" fmla="*/ 704 h 1667"/>
                <a:gd name="T66" fmla="*/ 501 w 1463"/>
                <a:gd name="T67" fmla="*/ 828 h 1667"/>
                <a:gd name="T68" fmla="*/ 511 w 1463"/>
                <a:gd name="T69" fmla="*/ 954 h 1667"/>
                <a:gd name="T70" fmla="*/ 540 w 1463"/>
                <a:gd name="T71" fmla="*/ 1059 h 1667"/>
                <a:gd name="T72" fmla="*/ 589 w 1463"/>
                <a:gd name="T73" fmla="*/ 1144 h 1667"/>
                <a:gd name="T74" fmla="*/ 653 w 1463"/>
                <a:gd name="T75" fmla="*/ 1209 h 1667"/>
                <a:gd name="T76" fmla="*/ 731 w 1463"/>
                <a:gd name="T77" fmla="*/ 1252 h 1667"/>
                <a:gd name="T78" fmla="*/ 820 w 1463"/>
                <a:gd name="T79" fmla="*/ 1274 h 1667"/>
                <a:gd name="T80" fmla="*/ 908 w 1463"/>
                <a:gd name="T81" fmla="*/ 1274 h 1667"/>
                <a:gd name="T82" fmla="*/ 993 w 1463"/>
                <a:gd name="T83" fmla="*/ 1252 h 1667"/>
                <a:gd name="T84" fmla="*/ 1072 w 1463"/>
                <a:gd name="T85" fmla="*/ 1209 h 1667"/>
                <a:gd name="T86" fmla="*/ 1140 w 1463"/>
                <a:gd name="T87" fmla="*/ 1152 h 1667"/>
                <a:gd name="T88" fmla="*/ 1188 w 1463"/>
                <a:gd name="T89" fmla="*/ 1081 h 1667"/>
                <a:gd name="T90" fmla="*/ 1430 w 1463"/>
                <a:gd name="T91" fmla="*/ 1397 h 1667"/>
                <a:gd name="T92" fmla="*/ 1346 w 1463"/>
                <a:gd name="T93" fmla="*/ 1488 h 1667"/>
                <a:gd name="T94" fmla="*/ 1239 w 1463"/>
                <a:gd name="T95" fmla="*/ 1564 h 1667"/>
                <a:gd name="T96" fmla="*/ 1115 w 1463"/>
                <a:gd name="T97" fmla="*/ 1620 h 1667"/>
                <a:gd name="T98" fmla="*/ 976 w 1463"/>
                <a:gd name="T99" fmla="*/ 1655 h 1667"/>
                <a:gd name="T100" fmla="*/ 826 w 1463"/>
                <a:gd name="T101" fmla="*/ 1667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3" h="1667">
                  <a:moveTo>
                    <a:pt x="826" y="1667"/>
                  </a:moveTo>
                  <a:lnTo>
                    <a:pt x="741" y="1663"/>
                  </a:lnTo>
                  <a:lnTo>
                    <a:pt x="659" y="1654"/>
                  </a:lnTo>
                  <a:lnTo>
                    <a:pt x="582" y="1636"/>
                  </a:lnTo>
                  <a:lnTo>
                    <a:pt x="508" y="1614"/>
                  </a:lnTo>
                  <a:lnTo>
                    <a:pt x="437" y="1586"/>
                  </a:lnTo>
                  <a:lnTo>
                    <a:pt x="372" y="1550"/>
                  </a:lnTo>
                  <a:lnTo>
                    <a:pt x="311" y="1510"/>
                  </a:lnTo>
                  <a:lnTo>
                    <a:pt x="255" y="1465"/>
                  </a:lnTo>
                  <a:lnTo>
                    <a:pt x="204" y="1413"/>
                  </a:lnTo>
                  <a:lnTo>
                    <a:pt x="158" y="1357"/>
                  </a:lnTo>
                  <a:lnTo>
                    <a:pt x="116" y="1295"/>
                  </a:lnTo>
                  <a:lnTo>
                    <a:pt x="82" y="1228"/>
                  </a:lnTo>
                  <a:lnTo>
                    <a:pt x="53" y="1158"/>
                  </a:lnTo>
                  <a:lnTo>
                    <a:pt x="29" y="1081"/>
                  </a:lnTo>
                  <a:lnTo>
                    <a:pt x="13" y="1001"/>
                  </a:lnTo>
                  <a:lnTo>
                    <a:pt x="3" y="917"/>
                  </a:lnTo>
                  <a:lnTo>
                    <a:pt x="0" y="828"/>
                  </a:lnTo>
                  <a:lnTo>
                    <a:pt x="3" y="741"/>
                  </a:lnTo>
                  <a:lnTo>
                    <a:pt x="13" y="658"/>
                  </a:lnTo>
                  <a:lnTo>
                    <a:pt x="29" y="580"/>
                  </a:lnTo>
                  <a:lnTo>
                    <a:pt x="53" y="505"/>
                  </a:lnTo>
                  <a:lnTo>
                    <a:pt x="82" y="434"/>
                  </a:lnTo>
                  <a:lnTo>
                    <a:pt x="116" y="369"/>
                  </a:lnTo>
                  <a:lnTo>
                    <a:pt x="158" y="307"/>
                  </a:lnTo>
                  <a:lnTo>
                    <a:pt x="204" y="251"/>
                  </a:lnTo>
                  <a:lnTo>
                    <a:pt x="255" y="201"/>
                  </a:lnTo>
                  <a:lnTo>
                    <a:pt x="311" y="155"/>
                  </a:lnTo>
                  <a:lnTo>
                    <a:pt x="372" y="115"/>
                  </a:lnTo>
                  <a:lnTo>
                    <a:pt x="437" y="80"/>
                  </a:lnTo>
                  <a:lnTo>
                    <a:pt x="508" y="52"/>
                  </a:lnTo>
                  <a:lnTo>
                    <a:pt x="582" y="29"/>
                  </a:lnTo>
                  <a:lnTo>
                    <a:pt x="659" y="13"/>
                  </a:lnTo>
                  <a:lnTo>
                    <a:pt x="741" y="3"/>
                  </a:lnTo>
                  <a:lnTo>
                    <a:pt x="826" y="0"/>
                  </a:lnTo>
                  <a:lnTo>
                    <a:pt x="907" y="3"/>
                  </a:lnTo>
                  <a:lnTo>
                    <a:pt x="985" y="13"/>
                  </a:lnTo>
                  <a:lnTo>
                    <a:pt x="1059" y="28"/>
                  </a:lnTo>
                  <a:lnTo>
                    <a:pt x="1129" y="50"/>
                  </a:lnTo>
                  <a:lnTo>
                    <a:pt x="1194" y="75"/>
                  </a:lnTo>
                  <a:lnTo>
                    <a:pt x="1253" y="106"/>
                  </a:lnTo>
                  <a:lnTo>
                    <a:pt x="1307" y="142"/>
                  </a:lnTo>
                  <a:lnTo>
                    <a:pt x="1355" y="182"/>
                  </a:lnTo>
                  <a:lnTo>
                    <a:pt x="1396" y="223"/>
                  </a:lnTo>
                  <a:lnTo>
                    <a:pt x="1430" y="269"/>
                  </a:lnTo>
                  <a:lnTo>
                    <a:pt x="1455" y="316"/>
                  </a:lnTo>
                  <a:lnTo>
                    <a:pt x="1169" y="564"/>
                  </a:lnTo>
                  <a:lnTo>
                    <a:pt x="1149" y="530"/>
                  </a:lnTo>
                  <a:lnTo>
                    <a:pt x="1121" y="498"/>
                  </a:lnTo>
                  <a:lnTo>
                    <a:pt x="1087" y="468"/>
                  </a:lnTo>
                  <a:lnTo>
                    <a:pt x="1049" y="441"/>
                  </a:lnTo>
                  <a:lnTo>
                    <a:pt x="1006" y="419"/>
                  </a:lnTo>
                  <a:lnTo>
                    <a:pt x="960" y="402"/>
                  </a:lnTo>
                  <a:lnTo>
                    <a:pt x="914" y="391"/>
                  </a:lnTo>
                  <a:lnTo>
                    <a:pt x="869" y="387"/>
                  </a:lnTo>
                  <a:lnTo>
                    <a:pt x="823" y="390"/>
                  </a:lnTo>
                  <a:lnTo>
                    <a:pt x="777" y="397"/>
                  </a:lnTo>
                  <a:lnTo>
                    <a:pt x="734" y="412"/>
                  </a:lnTo>
                  <a:lnTo>
                    <a:pt x="694" y="430"/>
                  </a:lnTo>
                  <a:lnTo>
                    <a:pt x="657" y="453"/>
                  </a:lnTo>
                  <a:lnTo>
                    <a:pt x="623" y="483"/>
                  </a:lnTo>
                  <a:lnTo>
                    <a:pt x="592" y="517"/>
                  </a:lnTo>
                  <a:lnTo>
                    <a:pt x="566" y="557"/>
                  </a:lnTo>
                  <a:lnTo>
                    <a:pt x="543" y="601"/>
                  </a:lnTo>
                  <a:lnTo>
                    <a:pt x="524" y="650"/>
                  </a:lnTo>
                  <a:lnTo>
                    <a:pt x="511" y="704"/>
                  </a:lnTo>
                  <a:lnTo>
                    <a:pt x="504" y="765"/>
                  </a:lnTo>
                  <a:lnTo>
                    <a:pt x="501" y="828"/>
                  </a:lnTo>
                  <a:lnTo>
                    <a:pt x="504" y="893"/>
                  </a:lnTo>
                  <a:lnTo>
                    <a:pt x="511" y="954"/>
                  </a:lnTo>
                  <a:lnTo>
                    <a:pt x="524" y="1008"/>
                  </a:lnTo>
                  <a:lnTo>
                    <a:pt x="540" y="1059"/>
                  </a:lnTo>
                  <a:lnTo>
                    <a:pt x="563" y="1104"/>
                  </a:lnTo>
                  <a:lnTo>
                    <a:pt x="589" y="1144"/>
                  </a:lnTo>
                  <a:lnTo>
                    <a:pt x="620" y="1178"/>
                  </a:lnTo>
                  <a:lnTo>
                    <a:pt x="653" y="1209"/>
                  </a:lnTo>
                  <a:lnTo>
                    <a:pt x="691" y="1233"/>
                  </a:lnTo>
                  <a:lnTo>
                    <a:pt x="731" y="1252"/>
                  </a:lnTo>
                  <a:lnTo>
                    <a:pt x="774" y="1265"/>
                  </a:lnTo>
                  <a:lnTo>
                    <a:pt x="820" y="1274"/>
                  </a:lnTo>
                  <a:lnTo>
                    <a:pt x="869" y="1277"/>
                  </a:lnTo>
                  <a:lnTo>
                    <a:pt x="908" y="1274"/>
                  </a:lnTo>
                  <a:lnTo>
                    <a:pt x="950" y="1265"/>
                  </a:lnTo>
                  <a:lnTo>
                    <a:pt x="993" y="1252"/>
                  </a:lnTo>
                  <a:lnTo>
                    <a:pt x="1033" y="1233"/>
                  </a:lnTo>
                  <a:lnTo>
                    <a:pt x="1072" y="1209"/>
                  </a:lnTo>
                  <a:lnTo>
                    <a:pt x="1108" y="1183"/>
                  </a:lnTo>
                  <a:lnTo>
                    <a:pt x="1140" y="1152"/>
                  </a:lnTo>
                  <a:lnTo>
                    <a:pt x="1167" y="1118"/>
                  </a:lnTo>
                  <a:lnTo>
                    <a:pt x="1188" y="1081"/>
                  </a:lnTo>
                  <a:lnTo>
                    <a:pt x="1463" y="1344"/>
                  </a:lnTo>
                  <a:lnTo>
                    <a:pt x="1430" y="1397"/>
                  </a:lnTo>
                  <a:lnTo>
                    <a:pt x="1390" y="1444"/>
                  </a:lnTo>
                  <a:lnTo>
                    <a:pt x="1346" y="1488"/>
                  </a:lnTo>
                  <a:lnTo>
                    <a:pt x="1296" y="1528"/>
                  </a:lnTo>
                  <a:lnTo>
                    <a:pt x="1239" y="1564"/>
                  </a:lnTo>
                  <a:lnTo>
                    <a:pt x="1180" y="1595"/>
                  </a:lnTo>
                  <a:lnTo>
                    <a:pt x="1115" y="1620"/>
                  </a:lnTo>
                  <a:lnTo>
                    <a:pt x="1047" y="1640"/>
                  </a:lnTo>
                  <a:lnTo>
                    <a:pt x="976" y="1655"/>
                  </a:lnTo>
                  <a:lnTo>
                    <a:pt x="903" y="1664"/>
                  </a:lnTo>
                  <a:lnTo>
                    <a:pt x="826" y="1667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1753" y="4078"/>
              <a:ext cx="1620" cy="96"/>
            </a:xfrm>
            <a:custGeom>
              <a:avLst/>
              <a:gdLst>
                <a:gd name="T0" fmla="*/ 4789 w 4860"/>
                <a:gd name="T1" fmla="*/ 92 h 287"/>
                <a:gd name="T2" fmla="*/ 4755 w 4860"/>
                <a:gd name="T3" fmla="*/ 228 h 287"/>
                <a:gd name="T4" fmla="*/ 4700 w 4860"/>
                <a:gd name="T5" fmla="*/ 282 h 287"/>
                <a:gd name="T6" fmla="*/ 4838 w 4860"/>
                <a:gd name="T7" fmla="*/ 229 h 287"/>
                <a:gd name="T8" fmla="*/ 4838 w 4860"/>
                <a:gd name="T9" fmla="*/ 59 h 287"/>
                <a:gd name="T10" fmla="*/ 4700 w 4860"/>
                <a:gd name="T11" fmla="*/ 5 h 287"/>
                <a:gd name="T12" fmla="*/ 4355 w 4860"/>
                <a:gd name="T13" fmla="*/ 238 h 287"/>
                <a:gd name="T14" fmla="*/ 4463 w 4860"/>
                <a:gd name="T15" fmla="*/ 49 h 287"/>
                <a:gd name="T16" fmla="*/ 4078 w 4860"/>
                <a:gd name="T17" fmla="*/ 49 h 287"/>
                <a:gd name="T18" fmla="*/ 4022 w 4860"/>
                <a:gd name="T19" fmla="*/ 282 h 287"/>
                <a:gd name="T20" fmla="*/ 3276 w 4860"/>
                <a:gd name="T21" fmla="*/ 282 h 287"/>
                <a:gd name="T22" fmla="*/ 3532 w 4860"/>
                <a:gd name="T23" fmla="*/ 53 h 287"/>
                <a:gd name="T24" fmla="*/ 3431 w 4860"/>
                <a:gd name="T25" fmla="*/ 216 h 287"/>
                <a:gd name="T26" fmla="*/ 3110 w 4860"/>
                <a:gd name="T27" fmla="*/ 282 h 287"/>
                <a:gd name="T28" fmla="*/ 2918 w 4860"/>
                <a:gd name="T29" fmla="*/ 238 h 287"/>
                <a:gd name="T30" fmla="*/ 2413 w 4860"/>
                <a:gd name="T31" fmla="*/ 282 h 287"/>
                <a:gd name="T32" fmla="*/ 2534 w 4860"/>
                <a:gd name="T33" fmla="*/ 5 h 287"/>
                <a:gd name="T34" fmla="*/ 1968 w 4860"/>
                <a:gd name="T35" fmla="*/ 182 h 287"/>
                <a:gd name="T36" fmla="*/ 2054 w 4860"/>
                <a:gd name="T37" fmla="*/ 285 h 287"/>
                <a:gd name="T38" fmla="*/ 2185 w 4860"/>
                <a:gd name="T39" fmla="*/ 235 h 287"/>
                <a:gd name="T40" fmla="*/ 2138 w 4860"/>
                <a:gd name="T41" fmla="*/ 188 h 287"/>
                <a:gd name="T42" fmla="*/ 2063 w 4860"/>
                <a:gd name="T43" fmla="*/ 241 h 287"/>
                <a:gd name="T44" fmla="*/ 2024 w 4860"/>
                <a:gd name="T45" fmla="*/ 5 h 287"/>
                <a:gd name="T46" fmla="*/ 1495 w 4860"/>
                <a:gd name="T47" fmla="*/ 2 h 287"/>
                <a:gd name="T48" fmla="*/ 1418 w 4860"/>
                <a:gd name="T49" fmla="*/ 84 h 287"/>
                <a:gd name="T50" fmla="*/ 1488 w 4860"/>
                <a:gd name="T51" fmla="*/ 164 h 287"/>
                <a:gd name="T52" fmla="*/ 1538 w 4860"/>
                <a:gd name="T53" fmla="*/ 220 h 287"/>
                <a:gd name="T54" fmla="*/ 1429 w 4860"/>
                <a:gd name="T55" fmla="*/ 226 h 287"/>
                <a:gd name="T56" fmla="*/ 1517 w 4860"/>
                <a:gd name="T57" fmla="*/ 285 h 287"/>
                <a:gd name="T58" fmla="*/ 1599 w 4860"/>
                <a:gd name="T59" fmla="*/ 203 h 287"/>
                <a:gd name="T60" fmla="*/ 1529 w 4860"/>
                <a:gd name="T61" fmla="*/ 123 h 287"/>
                <a:gd name="T62" fmla="*/ 1479 w 4860"/>
                <a:gd name="T63" fmla="*/ 67 h 287"/>
                <a:gd name="T64" fmla="*/ 1577 w 4860"/>
                <a:gd name="T65" fmla="*/ 56 h 287"/>
                <a:gd name="T66" fmla="*/ 1150 w 4860"/>
                <a:gd name="T67" fmla="*/ 6 h 287"/>
                <a:gd name="T68" fmla="*/ 1095 w 4860"/>
                <a:gd name="T69" fmla="*/ 108 h 287"/>
                <a:gd name="T70" fmla="*/ 1178 w 4860"/>
                <a:gd name="T71" fmla="*/ 170 h 287"/>
                <a:gd name="T72" fmla="*/ 1203 w 4860"/>
                <a:gd name="T73" fmla="*/ 231 h 287"/>
                <a:gd name="T74" fmla="*/ 1098 w 4860"/>
                <a:gd name="T75" fmla="*/ 276 h 287"/>
                <a:gd name="T76" fmla="*/ 1213 w 4860"/>
                <a:gd name="T77" fmla="*/ 281 h 287"/>
                <a:gd name="T78" fmla="*/ 1269 w 4860"/>
                <a:gd name="T79" fmla="*/ 180 h 287"/>
                <a:gd name="T80" fmla="*/ 1186 w 4860"/>
                <a:gd name="T81" fmla="*/ 117 h 287"/>
                <a:gd name="T82" fmla="*/ 1160 w 4860"/>
                <a:gd name="T83" fmla="*/ 56 h 287"/>
                <a:gd name="T84" fmla="*/ 1256 w 4860"/>
                <a:gd name="T85" fmla="*/ 11 h 287"/>
                <a:gd name="T86" fmla="*/ 960 w 4860"/>
                <a:gd name="T87" fmla="*/ 282 h 287"/>
                <a:gd name="T88" fmla="*/ 819 w 4860"/>
                <a:gd name="T89" fmla="*/ 61 h 287"/>
                <a:gd name="T90" fmla="*/ 461 w 4860"/>
                <a:gd name="T91" fmla="*/ 238 h 287"/>
                <a:gd name="T92" fmla="*/ 182 w 4860"/>
                <a:gd name="T93" fmla="*/ 2 h 287"/>
                <a:gd name="T94" fmla="*/ 24 w 4860"/>
                <a:gd name="T95" fmla="*/ 61 h 287"/>
                <a:gd name="T96" fmla="*/ 24 w 4860"/>
                <a:gd name="T97" fmla="*/ 234 h 287"/>
                <a:gd name="T98" fmla="*/ 196 w 4860"/>
                <a:gd name="T99" fmla="*/ 282 h 287"/>
                <a:gd name="T100" fmla="*/ 188 w 4860"/>
                <a:gd name="T101" fmla="*/ 239 h 287"/>
                <a:gd name="T102" fmla="*/ 69 w 4860"/>
                <a:gd name="T103" fmla="*/ 195 h 287"/>
                <a:gd name="T104" fmla="*/ 91 w 4860"/>
                <a:gd name="T105" fmla="*/ 65 h 287"/>
                <a:gd name="T106" fmla="*/ 229 w 4860"/>
                <a:gd name="T107" fmla="*/ 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60" h="287">
                  <a:moveTo>
                    <a:pt x="4681" y="49"/>
                  </a:moveTo>
                  <a:lnTo>
                    <a:pt x="4711" y="49"/>
                  </a:lnTo>
                  <a:lnTo>
                    <a:pt x="4734" y="52"/>
                  </a:lnTo>
                  <a:lnTo>
                    <a:pt x="4755" y="61"/>
                  </a:lnTo>
                  <a:lnTo>
                    <a:pt x="4774" y="74"/>
                  </a:lnTo>
                  <a:lnTo>
                    <a:pt x="4789" y="92"/>
                  </a:lnTo>
                  <a:lnTo>
                    <a:pt x="4800" y="115"/>
                  </a:lnTo>
                  <a:lnTo>
                    <a:pt x="4802" y="143"/>
                  </a:lnTo>
                  <a:lnTo>
                    <a:pt x="4800" y="172"/>
                  </a:lnTo>
                  <a:lnTo>
                    <a:pt x="4789" y="195"/>
                  </a:lnTo>
                  <a:lnTo>
                    <a:pt x="4774" y="214"/>
                  </a:lnTo>
                  <a:lnTo>
                    <a:pt x="4755" y="228"/>
                  </a:lnTo>
                  <a:lnTo>
                    <a:pt x="4734" y="235"/>
                  </a:lnTo>
                  <a:lnTo>
                    <a:pt x="4711" y="238"/>
                  </a:lnTo>
                  <a:lnTo>
                    <a:pt x="4681" y="238"/>
                  </a:lnTo>
                  <a:lnTo>
                    <a:pt x="4681" y="49"/>
                  </a:lnTo>
                  <a:close/>
                  <a:moveTo>
                    <a:pt x="4625" y="282"/>
                  </a:moveTo>
                  <a:lnTo>
                    <a:pt x="4700" y="282"/>
                  </a:lnTo>
                  <a:lnTo>
                    <a:pt x="4729" y="281"/>
                  </a:lnTo>
                  <a:lnTo>
                    <a:pt x="4755" y="278"/>
                  </a:lnTo>
                  <a:lnTo>
                    <a:pt x="4780" y="270"/>
                  </a:lnTo>
                  <a:lnTo>
                    <a:pt x="4802" y="260"/>
                  </a:lnTo>
                  <a:lnTo>
                    <a:pt x="4822" y="247"/>
                  </a:lnTo>
                  <a:lnTo>
                    <a:pt x="4838" y="229"/>
                  </a:lnTo>
                  <a:lnTo>
                    <a:pt x="4850" y="205"/>
                  </a:lnTo>
                  <a:lnTo>
                    <a:pt x="4859" y="177"/>
                  </a:lnTo>
                  <a:lnTo>
                    <a:pt x="4860" y="143"/>
                  </a:lnTo>
                  <a:lnTo>
                    <a:pt x="4859" y="110"/>
                  </a:lnTo>
                  <a:lnTo>
                    <a:pt x="4850" y="81"/>
                  </a:lnTo>
                  <a:lnTo>
                    <a:pt x="4838" y="59"/>
                  </a:lnTo>
                  <a:lnTo>
                    <a:pt x="4822" y="42"/>
                  </a:lnTo>
                  <a:lnTo>
                    <a:pt x="4802" y="27"/>
                  </a:lnTo>
                  <a:lnTo>
                    <a:pt x="4780" y="16"/>
                  </a:lnTo>
                  <a:lnTo>
                    <a:pt x="4755" y="11"/>
                  </a:lnTo>
                  <a:lnTo>
                    <a:pt x="4729" y="6"/>
                  </a:lnTo>
                  <a:lnTo>
                    <a:pt x="4700" y="5"/>
                  </a:lnTo>
                  <a:lnTo>
                    <a:pt x="4625" y="5"/>
                  </a:lnTo>
                  <a:lnTo>
                    <a:pt x="4625" y="282"/>
                  </a:lnTo>
                  <a:close/>
                  <a:moveTo>
                    <a:pt x="4299" y="282"/>
                  </a:moveTo>
                  <a:lnTo>
                    <a:pt x="4463" y="282"/>
                  </a:lnTo>
                  <a:lnTo>
                    <a:pt x="4463" y="238"/>
                  </a:lnTo>
                  <a:lnTo>
                    <a:pt x="4355" y="238"/>
                  </a:lnTo>
                  <a:lnTo>
                    <a:pt x="4355" y="161"/>
                  </a:lnTo>
                  <a:lnTo>
                    <a:pt x="4452" y="161"/>
                  </a:lnTo>
                  <a:lnTo>
                    <a:pt x="4452" y="117"/>
                  </a:lnTo>
                  <a:lnTo>
                    <a:pt x="4355" y="117"/>
                  </a:lnTo>
                  <a:lnTo>
                    <a:pt x="4355" y="49"/>
                  </a:lnTo>
                  <a:lnTo>
                    <a:pt x="4463" y="49"/>
                  </a:lnTo>
                  <a:lnTo>
                    <a:pt x="4463" y="5"/>
                  </a:lnTo>
                  <a:lnTo>
                    <a:pt x="4299" y="5"/>
                  </a:lnTo>
                  <a:lnTo>
                    <a:pt x="4299" y="282"/>
                  </a:lnTo>
                  <a:close/>
                  <a:moveTo>
                    <a:pt x="4022" y="282"/>
                  </a:moveTo>
                  <a:lnTo>
                    <a:pt x="4078" y="282"/>
                  </a:lnTo>
                  <a:lnTo>
                    <a:pt x="4078" y="49"/>
                  </a:lnTo>
                  <a:lnTo>
                    <a:pt x="4157" y="49"/>
                  </a:lnTo>
                  <a:lnTo>
                    <a:pt x="4157" y="5"/>
                  </a:lnTo>
                  <a:lnTo>
                    <a:pt x="3944" y="5"/>
                  </a:lnTo>
                  <a:lnTo>
                    <a:pt x="3944" y="49"/>
                  </a:lnTo>
                  <a:lnTo>
                    <a:pt x="4022" y="49"/>
                  </a:lnTo>
                  <a:lnTo>
                    <a:pt x="4022" y="282"/>
                  </a:lnTo>
                  <a:close/>
                  <a:moveTo>
                    <a:pt x="3752" y="282"/>
                  </a:moveTo>
                  <a:lnTo>
                    <a:pt x="3806" y="282"/>
                  </a:lnTo>
                  <a:lnTo>
                    <a:pt x="3806" y="5"/>
                  </a:lnTo>
                  <a:lnTo>
                    <a:pt x="3752" y="5"/>
                  </a:lnTo>
                  <a:lnTo>
                    <a:pt x="3752" y="282"/>
                  </a:lnTo>
                  <a:close/>
                  <a:moveTo>
                    <a:pt x="3276" y="282"/>
                  </a:moveTo>
                  <a:lnTo>
                    <a:pt x="3329" y="282"/>
                  </a:lnTo>
                  <a:lnTo>
                    <a:pt x="3329" y="55"/>
                  </a:lnTo>
                  <a:lnTo>
                    <a:pt x="3329" y="53"/>
                  </a:lnTo>
                  <a:lnTo>
                    <a:pt x="3405" y="282"/>
                  </a:lnTo>
                  <a:lnTo>
                    <a:pt x="3458" y="282"/>
                  </a:lnTo>
                  <a:lnTo>
                    <a:pt x="3532" y="53"/>
                  </a:lnTo>
                  <a:lnTo>
                    <a:pt x="3533" y="53"/>
                  </a:lnTo>
                  <a:lnTo>
                    <a:pt x="3533" y="282"/>
                  </a:lnTo>
                  <a:lnTo>
                    <a:pt x="3586" y="282"/>
                  </a:lnTo>
                  <a:lnTo>
                    <a:pt x="3586" y="5"/>
                  </a:lnTo>
                  <a:lnTo>
                    <a:pt x="3498" y="5"/>
                  </a:lnTo>
                  <a:lnTo>
                    <a:pt x="3431" y="216"/>
                  </a:lnTo>
                  <a:lnTo>
                    <a:pt x="3431" y="216"/>
                  </a:lnTo>
                  <a:lnTo>
                    <a:pt x="3365" y="5"/>
                  </a:lnTo>
                  <a:lnTo>
                    <a:pt x="3276" y="5"/>
                  </a:lnTo>
                  <a:lnTo>
                    <a:pt x="3276" y="282"/>
                  </a:lnTo>
                  <a:close/>
                  <a:moveTo>
                    <a:pt x="3054" y="282"/>
                  </a:moveTo>
                  <a:lnTo>
                    <a:pt x="3110" y="282"/>
                  </a:lnTo>
                  <a:lnTo>
                    <a:pt x="3110" y="5"/>
                  </a:lnTo>
                  <a:lnTo>
                    <a:pt x="3054" y="5"/>
                  </a:lnTo>
                  <a:lnTo>
                    <a:pt x="3054" y="282"/>
                  </a:lnTo>
                  <a:close/>
                  <a:moveTo>
                    <a:pt x="2756" y="282"/>
                  </a:moveTo>
                  <a:lnTo>
                    <a:pt x="2918" y="282"/>
                  </a:lnTo>
                  <a:lnTo>
                    <a:pt x="2918" y="238"/>
                  </a:lnTo>
                  <a:lnTo>
                    <a:pt x="2810" y="238"/>
                  </a:lnTo>
                  <a:lnTo>
                    <a:pt x="2810" y="5"/>
                  </a:lnTo>
                  <a:lnTo>
                    <a:pt x="2756" y="5"/>
                  </a:lnTo>
                  <a:lnTo>
                    <a:pt x="2756" y="282"/>
                  </a:lnTo>
                  <a:close/>
                  <a:moveTo>
                    <a:pt x="2360" y="282"/>
                  </a:moveTo>
                  <a:lnTo>
                    <a:pt x="2413" y="282"/>
                  </a:lnTo>
                  <a:lnTo>
                    <a:pt x="2413" y="76"/>
                  </a:lnTo>
                  <a:lnTo>
                    <a:pt x="2414" y="76"/>
                  </a:lnTo>
                  <a:lnTo>
                    <a:pt x="2521" y="282"/>
                  </a:lnTo>
                  <a:lnTo>
                    <a:pt x="2587" y="282"/>
                  </a:lnTo>
                  <a:lnTo>
                    <a:pt x="2587" y="5"/>
                  </a:lnTo>
                  <a:lnTo>
                    <a:pt x="2534" y="5"/>
                  </a:lnTo>
                  <a:lnTo>
                    <a:pt x="2534" y="213"/>
                  </a:lnTo>
                  <a:lnTo>
                    <a:pt x="2534" y="213"/>
                  </a:lnTo>
                  <a:lnTo>
                    <a:pt x="2429" y="5"/>
                  </a:lnTo>
                  <a:lnTo>
                    <a:pt x="2360" y="5"/>
                  </a:lnTo>
                  <a:lnTo>
                    <a:pt x="2360" y="282"/>
                  </a:lnTo>
                  <a:close/>
                  <a:moveTo>
                    <a:pt x="1968" y="182"/>
                  </a:moveTo>
                  <a:lnTo>
                    <a:pt x="1971" y="211"/>
                  </a:lnTo>
                  <a:lnTo>
                    <a:pt x="1979" y="235"/>
                  </a:lnTo>
                  <a:lnTo>
                    <a:pt x="1990" y="254"/>
                  </a:lnTo>
                  <a:lnTo>
                    <a:pt x="2008" y="269"/>
                  </a:lnTo>
                  <a:lnTo>
                    <a:pt x="2029" y="279"/>
                  </a:lnTo>
                  <a:lnTo>
                    <a:pt x="2054" y="285"/>
                  </a:lnTo>
                  <a:lnTo>
                    <a:pt x="2082" y="287"/>
                  </a:lnTo>
                  <a:lnTo>
                    <a:pt x="2110" y="285"/>
                  </a:lnTo>
                  <a:lnTo>
                    <a:pt x="2135" y="279"/>
                  </a:lnTo>
                  <a:lnTo>
                    <a:pt x="2156" y="269"/>
                  </a:lnTo>
                  <a:lnTo>
                    <a:pt x="2174" y="254"/>
                  </a:lnTo>
                  <a:lnTo>
                    <a:pt x="2185" y="235"/>
                  </a:lnTo>
                  <a:lnTo>
                    <a:pt x="2193" y="211"/>
                  </a:lnTo>
                  <a:lnTo>
                    <a:pt x="2194" y="182"/>
                  </a:lnTo>
                  <a:lnTo>
                    <a:pt x="2194" y="5"/>
                  </a:lnTo>
                  <a:lnTo>
                    <a:pt x="2140" y="5"/>
                  </a:lnTo>
                  <a:lnTo>
                    <a:pt x="2140" y="166"/>
                  </a:lnTo>
                  <a:lnTo>
                    <a:pt x="2138" y="188"/>
                  </a:lnTo>
                  <a:lnTo>
                    <a:pt x="2134" y="207"/>
                  </a:lnTo>
                  <a:lnTo>
                    <a:pt x="2126" y="222"/>
                  </a:lnTo>
                  <a:lnTo>
                    <a:pt x="2116" y="234"/>
                  </a:lnTo>
                  <a:lnTo>
                    <a:pt x="2101" y="241"/>
                  </a:lnTo>
                  <a:lnTo>
                    <a:pt x="2082" y="244"/>
                  </a:lnTo>
                  <a:lnTo>
                    <a:pt x="2063" y="241"/>
                  </a:lnTo>
                  <a:lnTo>
                    <a:pt x="2048" y="234"/>
                  </a:lnTo>
                  <a:lnTo>
                    <a:pt x="2038" y="222"/>
                  </a:lnTo>
                  <a:lnTo>
                    <a:pt x="2030" y="207"/>
                  </a:lnTo>
                  <a:lnTo>
                    <a:pt x="2026" y="188"/>
                  </a:lnTo>
                  <a:lnTo>
                    <a:pt x="2024" y="166"/>
                  </a:lnTo>
                  <a:lnTo>
                    <a:pt x="2024" y="5"/>
                  </a:lnTo>
                  <a:lnTo>
                    <a:pt x="1968" y="5"/>
                  </a:lnTo>
                  <a:lnTo>
                    <a:pt x="1968" y="182"/>
                  </a:lnTo>
                  <a:close/>
                  <a:moveTo>
                    <a:pt x="1583" y="11"/>
                  </a:moveTo>
                  <a:lnTo>
                    <a:pt x="1550" y="3"/>
                  </a:lnTo>
                  <a:lnTo>
                    <a:pt x="1516" y="0"/>
                  </a:lnTo>
                  <a:lnTo>
                    <a:pt x="1495" y="2"/>
                  </a:lnTo>
                  <a:lnTo>
                    <a:pt x="1476" y="6"/>
                  </a:lnTo>
                  <a:lnTo>
                    <a:pt x="1457" y="15"/>
                  </a:lnTo>
                  <a:lnTo>
                    <a:pt x="1442" y="25"/>
                  </a:lnTo>
                  <a:lnTo>
                    <a:pt x="1430" y="42"/>
                  </a:lnTo>
                  <a:lnTo>
                    <a:pt x="1421" y="61"/>
                  </a:lnTo>
                  <a:lnTo>
                    <a:pt x="1418" y="84"/>
                  </a:lnTo>
                  <a:lnTo>
                    <a:pt x="1421" y="108"/>
                  </a:lnTo>
                  <a:lnTo>
                    <a:pt x="1430" y="124"/>
                  </a:lnTo>
                  <a:lnTo>
                    <a:pt x="1441" y="139"/>
                  </a:lnTo>
                  <a:lnTo>
                    <a:pt x="1455" y="149"/>
                  </a:lnTo>
                  <a:lnTo>
                    <a:pt x="1472" y="157"/>
                  </a:lnTo>
                  <a:lnTo>
                    <a:pt x="1488" y="164"/>
                  </a:lnTo>
                  <a:lnTo>
                    <a:pt x="1504" y="170"/>
                  </a:lnTo>
                  <a:lnTo>
                    <a:pt x="1519" y="177"/>
                  </a:lnTo>
                  <a:lnTo>
                    <a:pt x="1529" y="185"/>
                  </a:lnTo>
                  <a:lnTo>
                    <a:pt x="1538" y="195"/>
                  </a:lnTo>
                  <a:lnTo>
                    <a:pt x="1541" y="207"/>
                  </a:lnTo>
                  <a:lnTo>
                    <a:pt x="1538" y="220"/>
                  </a:lnTo>
                  <a:lnTo>
                    <a:pt x="1529" y="231"/>
                  </a:lnTo>
                  <a:lnTo>
                    <a:pt x="1517" y="238"/>
                  </a:lnTo>
                  <a:lnTo>
                    <a:pt x="1504" y="242"/>
                  </a:lnTo>
                  <a:lnTo>
                    <a:pt x="1491" y="244"/>
                  </a:lnTo>
                  <a:lnTo>
                    <a:pt x="1458" y="238"/>
                  </a:lnTo>
                  <a:lnTo>
                    <a:pt x="1429" y="226"/>
                  </a:lnTo>
                  <a:lnTo>
                    <a:pt x="1423" y="276"/>
                  </a:lnTo>
                  <a:lnTo>
                    <a:pt x="1442" y="281"/>
                  </a:lnTo>
                  <a:lnTo>
                    <a:pt x="1458" y="284"/>
                  </a:lnTo>
                  <a:lnTo>
                    <a:pt x="1475" y="287"/>
                  </a:lnTo>
                  <a:lnTo>
                    <a:pt x="1494" y="287"/>
                  </a:lnTo>
                  <a:lnTo>
                    <a:pt x="1517" y="285"/>
                  </a:lnTo>
                  <a:lnTo>
                    <a:pt x="1540" y="281"/>
                  </a:lnTo>
                  <a:lnTo>
                    <a:pt x="1559" y="273"/>
                  </a:lnTo>
                  <a:lnTo>
                    <a:pt x="1575" y="262"/>
                  </a:lnTo>
                  <a:lnTo>
                    <a:pt x="1587" y="247"/>
                  </a:lnTo>
                  <a:lnTo>
                    <a:pt x="1596" y="228"/>
                  </a:lnTo>
                  <a:lnTo>
                    <a:pt x="1599" y="203"/>
                  </a:lnTo>
                  <a:lnTo>
                    <a:pt x="1596" y="180"/>
                  </a:lnTo>
                  <a:lnTo>
                    <a:pt x="1588" y="163"/>
                  </a:lnTo>
                  <a:lnTo>
                    <a:pt x="1577" y="149"/>
                  </a:lnTo>
                  <a:lnTo>
                    <a:pt x="1562" y="138"/>
                  </a:lnTo>
                  <a:lnTo>
                    <a:pt x="1546" y="130"/>
                  </a:lnTo>
                  <a:lnTo>
                    <a:pt x="1529" y="123"/>
                  </a:lnTo>
                  <a:lnTo>
                    <a:pt x="1513" y="117"/>
                  </a:lnTo>
                  <a:lnTo>
                    <a:pt x="1500" y="111"/>
                  </a:lnTo>
                  <a:lnTo>
                    <a:pt x="1488" y="104"/>
                  </a:lnTo>
                  <a:lnTo>
                    <a:pt x="1481" y="95"/>
                  </a:lnTo>
                  <a:lnTo>
                    <a:pt x="1478" y="83"/>
                  </a:lnTo>
                  <a:lnTo>
                    <a:pt x="1479" y="67"/>
                  </a:lnTo>
                  <a:lnTo>
                    <a:pt x="1486" y="56"/>
                  </a:lnTo>
                  <a:lnTo>
                    <a:pt x="1497" y="49"/>
                  </a:lnTo>
                  <a:lnTo>
                    <a:pt x="1509" y="46"/>
                  </a:lnTo>
                  <a:lnTo>
                    <a:pt x="1520" y="45"/>
                  </a:lnTo>
                  <a:lnTo>
                    <a:pt x="1550" y="47"/>
                  </a:lnTo>
                  <a:lnTo>
                    <a:pt x="1577" y="56"/>
                  </a:lnTo>
                  <a:lnTo>
                    <a:pt x="1583" y="11"/>
                  </a:lnTo>
                  <a:close/>
                  <a:moveTo>
                    <a:pt x="1256" y="11"/>
                  </a:moveTo>
                  <a:lnTo>
                    <a:pt x="1223" y="3"/>
                  </a:lnTo>
                  <a:lnTo>
                    <a:pt x="1189" y="0"/>
                  </a:lnTo>
                  <a:lnTo>
                    <a:pt x="1169" y="2"/>
                  </a:lnTo>
                  <a:lnTo>
                    <a:pt x="1150" y="6"/>
                  </a:lnTo>
                  <a:lnTo>
                    <a:pt x="1130" y="15"/>
                  </a:lnTo>
                  <a:lnTo>
                    <a:pt x="1116" y="25"/>
                  </a:lnTo>
                  <a:lnTo>
                    <a:pt x="1104" y="42"/>
                  </a:lnTo>
                  <a:lnTo>
                    <a:pt x="1095" y="61"/>
                  </a:lnTo>
                  <a:lnTo>
                    <a:pt x="1093" y="84"/>
                  </a:lnTo>
                  <a:lnTo>
                    <a:pt x="1095" y="108"/>
                  </a:lnTo>
                  <a:lnTo>
                    <a:pt x="1104" y="124"/>
                  </a:lnTo>
                  <a:lnTo>
                    <a:pt x="1116" y="139"/>
                  </a:lnTo>
                  <a:lnTo>
                    <a:pt x="1129" y="149"/>
                  </a:lnTo>
                  <a:lnTo>
                    <a:pt x="1145" y="157"/>
                  </a:lnTo>
                  <a:lnTo>
                    <a:pt x="1161" y="164"/>
                  </a:lnTo>
                  <a:lnTo>
                    <a:pt x="1178" y="170"/>
                  </a:lnTo>
                  <a:lnTo>
                    <a:pt x="1192" y="177"/>
                  </a:lnTo>
                  <a:lnTo>
                    <a:pt x="1204" y="185"/>
                  </a:lnTo>
                  <a:lnTo>
                    <a:pt x="1212" y="195"/>
                  </a:lnTo>
                  <a:lnTo>
                    <a:pt x="1215" y="207"/>
                  </a:lnTo>
                  <a:lnTo>
                    <a:pt x="1212" y="220"/>
                  </a:lnTo>
                  <a:lnTo>
                    <a:pt x="1203" y="231"/>
                  </a:lnTo>
                  <a:lnTo>
                    <a:pt x="1191" y="238"/>
                  </a:lnTo>
                  <a:lnTo>
                    <a:pt x="1178" y="242"/>
                  </a:lnTo>
                  <a:lnTo>
                    <a:pt x="1164" y="244"/>
                  </a:lnTo>
                  <a:lnTo>
                    <a:pt x="1133" y="238"/>
                  </a:lnTo>
                  <a:lnTo>
                    <a:pt x="1102" y="226"/>
                  </a:lnTo>
                  <a:lnTo>
                    <a:pt x="1098" y="276"/>
                  </a:lnTo>
                  <a:lnTo>
                    <a:pt x="1116" y="281"/>
                  </a:lnTo>
                  <a:lnTo>
                    <a:pt x="1132" y="284"/>
                  </a:lnTo>
                  <a:lnTo>
                    <a:pt x="1148" y="287"/>
                  </a:lnTo>
                  <a:lnTo>
                    <a:pt x="1169" y="287"/>
                  </a:lnTo>
                  <a:lnTo>
                    <a:pt x="1191" y="285"/>
                  </a:lnTo>
                  <a:lnTo>
                    <a:pt x="1213" y="281"/>
                  </a:lnTo>
                  <a:lnTo>
                    <a:pt x="1232" y="273"/>
                  </a:lnTo>
                  <a:lnTo>
                    <a:pt x="1249" y="262"/>
                  </a:lnTo>
                  <a:lnTo>
                    <a:pt x="1262" y="247"/>
                  </a:lnTo>
                  <a:lnTo>
                    <a:pt x="1269" y="228"/>
                  </a:lnTo>
                  <a:lnTo>
                    <a:pt x="1272" y="203"/>
                  </a:lnTo>
                  <a:lnTo>
                    <a:pt x="1269" y="180"/>
                  </a:lnTo>
                  <a:lnTo>
                    <a:pt x="1262" y="163"/>
                  </a:lnTo>
                  <a:lnTo>
                    <a:pt x="1250" y="149"/>
                  </a:lnTo>
                  <a:lnTo>
                    <a:pt x="1235" y="138"/>
                  </a:lnTo>
                  <a:lnTo>
                    <a:pt x="1219" y="130"/>
                  </a:lnTo>
                  <a:lnTo>
                    <a:pt x="1203" y="123"/>
                  </a:lnTo>
                  <a:lnTo>
                    <a:pt x="1186" y="117"/>
                  </a:lnTo>
                  <a:lnTo>
                    <a:pt x="1173" y="111"/>
                  </a:lnTo>
                  <a:lnTo>
                    <a:pt x="1161" y="104"/>
                  </a:lnTo>
                  <a:lnTo>
                    <a:pt x="1154" y="95"/>
                  </a:lnTo>
                  <a:lnTo>
                    <a:pt x="1151" y="83"/>
                  </a:lnTo>
                  <a:lnTo>
                    <a:pt x="1154" y="67"/>
                  </a:lnTo>
                  <a:lnTo>
                    <a:pt x="1160" y="56"/>
                  </a:lnTo>
                  <a:lnTo>
                    <a:pt x="1170" y="49"/>
                  </a:lnTo>
                  <a:lnTo>
                    <a:pt x="1182" y="46"/>
                  </a:lnTo>
                  <a:lnTo>
                    <a:pt x="1194" y="45"/>
                  </a:lnTo>
                  <a:lnTo>
                    <a:pt x="1223" y="47"/>
                  </a:lnTo>
                  <a:lnTo>
                    <a:pt x="1250" y="56"/>
                  </a:lnTo>
                  <a:lnTo>
                    <a:pt x="1256" y="11"/>
                  </a:lnTo>
                  <a:close/>
                  <a:moveTo>
                    <a:pt x="681" y="282"/>
                  </a:moveTo>
                  <a:lnTo>
                    <a:pt x="739" y="282"/>
                  </a:lnTo>
                  <a:lnTo>
                    <a:pt x="762" y="219"/>
                  </a:lnTo>
                  <a:lnTo>
                    <a:pt x="875" y="219"/>
                  </a:lnTo>
                  <a:lnTo>
                    <a:pt x="898" y="282"/>
                  </a:lnTo>
                  <a:lnTo>
                    <a:pt x="960" y="282"/>
                  </a:lnTo>
                  <a:lnTo>
                    <a:pt x="851" y="5"/>
                  </a:lnTo>
                  <a:lnTo>
                    <a:pt x="789" y="5"/>
                  </a:lnTo>
                  <a:lnTo>
                    <a:pt x="681" y="282"/>
                  </a:lnTo>
                  <a:close/>
                  <a:moveTo>
                    <a:pt x="860" y="174"/>
                  </a:moveTo>
                  <a:lnTo>
                    <a:pt x="779" y="174"/>
                  </a:lnTo>
                  <a:lnTo>
                    <a:pt x="819" y="61"/>
                  </a:lnTo>
                  <a:lnTo>
                    <a:pt x="820" y="61"/>
                  </a:lnTo>
                  <a:lnTo>
                    <a:pt x="860" y="174"/>
                  </a:lnTo>
                  <a:close/>
                  <a:moveTo>
                    <a:pt x="405" y="282"/>
                  </a:moveTo>
                  <a:lnTo>
                    <a:pt x="569" y="282"/>
                  </a:lnTo>
                  <a:lnTo>
                    <a:pt x="569" y="238"/>
                  </a:lnTo>
                  <a:lnTo>
                    <a:pt x="461" y="238"/>
                  </a:lnTo>
                  <a:lnTo>
                    <a:pt x="461" y="5"/>
                  </a:lnTo>
                  <a:lnTo>
                    <a:pt x="405" y="5"/>
                  </a:lnTo>
                  <a:lnTo>
                    <a:pt x="405" y="282"/>
                  </a:lnTo>
                  <a:close/>
                  <a:moveTo>
                    <a:pt x="233" y="12"/>
                  </a:moveTo>
                  <a:lnTo>
                    <a:pt x="208" y="6"/>
                  </a:lnTo>
                  <a:lnTo>
                    <a:pt x="182" y="2"/>
                  </a:lnTo>
                  <a:lnTo>
                    <a:pt x="152" y="0"/>
                  </a:lnTo>
                  <a:lnTo>
                    <a:pt x="118" y="3"/>
                  </a:lnTo>
                  <a:lnTo>
                    <a:pt x="89" y="11"/>
                  </a:lnTo>
                  <a:lnTo>
                    <a:pt x="62" y="22"/>
                  </a:lnTo>
                  <a:lnTo>
                    <a:pt x="40" y="39"/>
                  </a:lnTo>
                  <a:lnTo>
                    <a:pt x="24" y="61"/>
                  </a:lnTo>
                  <a:lnTo>
                    <a:pt x="10" y="86"/>
                  </a:lnTo>
                  <a:lnTo>
                    <a:pt x="3" y="115"/>
                  </a:lnTo>
                  <a:lnTo>
                    <a:pt x="0" y="148"/>
                  </a:lnTo>
                  <a:lnTo>
                    <a:pt x="3" y="182"/>
                  </a:lnTo>
                  <a:lnTo>
                    <a:pt x="10" y="210"/>
                  </a:lnTo>
                  <a:lnTo>
                    <a:pt x="24" y="234"/>
                  </a:lnTo>
                  <a:lnTo>
                    <a:pt x="43" y="253"/>
                  </a:lnTo>
                  <a:lnTo>
                    <a:pt x="63" y="268"/>
                  </a:lnTo>
                  <a:lnTo>
                    <a:pt x="90" y="278"/>
                  </a:lnTo>
                  <a:lnTo>
                    <a:pt x="120" y="285"/>
                  </a:lnTo>
                  <a:lnTo>
                    <a:pt x="152" y="287"/>
                  </a:lnTo>
                  <a:lnTo>
                    <a:pt x="196" y="282"/>
                  </a:lnTo>
                  <a:lnTo>
                    <a:pt x="241" y="272"/>
                  </a:lnTo>
                  <a:lnTo>
                    <a:pt x="241" y="123"/>
                  </a:lnTo>
                  <a:lnTo>
                    <a:pt x="130" y="123"/>
                  </a:lnTo>
                  <a:lnTo>
                    <a:pt x="130" y="167"/>
                  </a:lnTo>
                  <a:lnTo>
                    <a:pt x="188" y="167"/>
                  </a:lnTo>
                  <a:lnTo>
                    <a:pt x="188" y="239"/>
                  </a:lnTo>
                  <a:lnTo>
                    <a:pt x="171" y="242"/>
                  </a:lnTo>
                  <a:lnTo>
                    <a:pt x="152" y="244"/>
                  </a:lnTo>
                  <a:lnTo>
                    <a:pt x="124" y="239"/>
                  </a:lnTo>
                  <a:lnTo>
                    <a:pt x="100" y="231"/>
                  </a:lnTo>
                  <a:lnTo>
                    <a:pt x="83" y="214"/>
                  </a:lnTo>
                  <a:lnTo>
                    <a:pt x="69" y="195"/>
                  </a:lnTo>
                  <a:lnTo>
                    <a:pt x="60" y="172"/>
                  </a:lnTo>
                  <a:lnTo>
                    <a:pt x="57" y="145"/>
                  </a:lnTo>
                  <a:lnTo>
                    <a:pt x="60" y="121"/>
                  </a:lnTo>
                  <a:lnTo>
                    <a:pt x="66" y="99"/>
                  </a:lnTo>
                  <a:lnTo>
                    <a:pt x="77" y="81"/>
                  </a:lnTo>
                  <a:lnTo>
                    <a:pt x="91" y="65"/>
                  </a:lnTo>
                  <a:lnTo>
                    <a:pt x="109" y="55"/>
                  </a:lnTo>
                  <a:lnTo>
                    <a:pt x="131" y="47"/>
                  </a:lnTo>
                  <a:lnTo>
                    <a:pt x="158" y="45"/>
                  </a:lnTo>
                  <a:lnTo>
                    <a:pt x="182" y="46"/>
                  </a:lnTo>
                  <a:lnTo>
                    <a:pt x="207" y="50"/>
                  </a:lnTo>
                  <a:lnTo>
                    <a:pt x="229" y="59"/>
                  </a:lnTo>
                  <a:lnTo>
                    <a:pt x="233" y="12"/>
                  </a:lnTo>
                  <a:close/>
                </a:path>
              </a:pathLst>
            </a:custGeom>
            <a:solidFill>
              <a:srgbClr val="003399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pic>
        <p:nvPicPr>
          <p:cNvPr id="14" name="Picture 9" descr="C:\Users\C118551\Desktop\Výstřiže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016224" cy="6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AGC Live fotky-exterior\7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83" y="-167814"/>
            <a:ext cx="3468181" cy="22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široká škála výrobků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revoluční stříbrné povlaky</a:t>
            </a: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cs-CZ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velkorozměrové </a:t>
            </a: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tabule skla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výroba skel s povlakem </a:t>
            </a: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až do délky 18 m</a:t>
            </a:r>
          </a:p>
        </p:txBody>
      </p:sp>
      <p:pic>
        <p:nvPicPr>
          <p:cNvPr id="6" name="Obrázek 5" descr="F:\AGC Live fotky-exterior\75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814"/>
            <a:ext cx="1557522" cy="224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:\AGC Live fotky-exterior\72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61" y="-167814"/>
            <a:ext cx="2041164" cy="224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F:\AGC Live fotky-exterior\69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25" y="-167814"/>
            <a:ext cx="1601861" cy="224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F:\AGC Live fotky-exterior\78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86" y="-167814"/>
            <a:ext cx="1704196" cy="224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Dokumenty_C\Loga\UNLIMITED_AGC_PANTONE_2C 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72" y="5641669"/>
            <a:ext cx="1778063" cy="968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7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Předvádění na obrazovce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škály skel s protisluneční ochranou</vt:lpstr>
      <vt:lpstr>Prezentace aplikace PowerPoint</vt:lpstr>
    </vt:vector>
  </TitlesOfParts>
  <Company>AGC EUROPE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Daňková Markéta</dc:creator>
  <cp:lastModifiedBy>Daňková Markéta</cp:lastModifiedBy>
  <cp:revision>76</cp:revision>
  <dcterms:created xsi:type="dcterms:W3CDTF">2013-02-19T07:39:05Z</dcterms:created>
  <dcterms:modified xsi:type="dcterms:W3CDTF">2013-02-20T17:06:44Z</dcterms:modified>
</cp:coreProperties>
</file>